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972" y="66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EE06FA-C731-176C-BE31-63EC462F1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2A7B2F-D52C-83FE-25F7-EF5158785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459AF45-7D80-B4C4-EBB4-5A599DE0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8DF4CE-A14C-2482-D380-3A55A7DD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ECF8C8-A920-37C6-DD75-129B0898A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3187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5B6C0B-91B0-8439-5665-29ECE3E73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C15354-7DD0-5268-615F-E09E8DA5A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1707CD-25A2-C79C-AE8C-9ED30B9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6F4BB51-DF74-A951-C367-AC3AAB245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A9F7DF-4AAF-7081-F2A3-670EA39B0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99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722188-CD2D-A7C1-1BD6-2E0C24AB9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E223C2-8854-92DF-9670-A3C075C1B1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D9773F-EE5F-7F8C-5C37-1CBB1E32C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3C0DEE1-7B31-8984-2002-0119EECEC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21B20F-D174-A54D-0B4F-654CD8180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63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305A5B-F52A-1C46-FB07-0505D4123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BF4F10-C8E5-688B-C6C9-E89666079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362E77-DCA6-6B2F-FC83-00EB9763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31F875B-A1D2-830E-BA11-1C860821F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C196B2-A26D-AB9A-DD91-CB0B66D53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5269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53CA3-4A42-17EB-C21F-4BB5A13C0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477517-72CA-3001-5D8A-BC47195ED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F6B0E3-1FE2-EC24-6441-7FB4B546E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3DF6F1-721E-08DD-94B6-2E44F55A4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5A3BE7-C5DE-95EA-E0F2-53815CDCA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991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B4C7E-C673-0743-DCFB-0A6F61F80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2C581F-06E4-28DA-56EA-980E89E56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3F2FF3-19C8-79FF-E985-F1DC6553E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05A414-6190-46B1-E5E6-82F2ECB54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6B471A-BB52-28D0-7F0A-A2C9EB08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C1214FC-00D7-73FB-8FD5-2C26303ED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06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A0477-62E8-57E3-4E72-808DD4E34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7CC43A-9AF4-A933-E90C-9A104F9D1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58B6554-7034-5F00-4C5E-80838ED262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27757C1-5895-1917-CEDE-C20D46078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A3DC02A-DDF1-1A09-55E3-064A45849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42B34B-70ED-7764-8543-F688888A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9417054-3D28-534C-5862-ECCAE7878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F53D39B-15BF-4E47-DAC2-D6F28749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086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38D7E-FCA5-3B98-DD38-A71CE99E5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A2B2C05-CE2C-C94C-6255-E1EEC3E3A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B584022-5CF8-7B67-E554-57CCCEAC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EDC079-E37D-F438-8BA3-2D98180E0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68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64A4124-9E8A-2E16-3CF3-D718F8951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3ED3F24-64CA-5FD4-D381-876593D55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A234E8A-98CA-D414-5FEB-AFA584CC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72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F8517-F5A1-44B2-1B68-817A7C3A2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3C0E55-070F-5661-9AC3-731297614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0E3683-AFC1-F935-CCF4-B445A2F50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BB84B69-46F6-C75B-5808-A303AB865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36822B-8D06-D05F-C508-2F235D88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FE4F77B-9DAB-684F-CAAF-08BB43957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969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4316FE-14D2-55A9-7B11-0D258808C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8D01BC0-AFD0-3726-028C-8B829D23B1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2F3720-5C44-0F93-E14B-0CC0C8DC3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77F124B-F85E-B95A-837C-C5A125A61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3E33F1-5EB0-8BFE-6324-C10FDADB6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8BFAE1-1977-4E7B-8D52-3AA638035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83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6D233D3-EDF8-A74F-D7FB-A0793850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0DF8C4-10F8-0BFD-816C-D473A38C7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602CBF-DE58-F35E-8272-965219D83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A7F42F-55CC-4D41-99FC-F6C9000762E0}" type="datetimeFigureOut">
              <a:rPr lang="pt-BR" smtClean="0"/>
              <a:t>25/08/2025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A39EA4-CA9B-59B4-BA71-14CD36701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D7FC01-51A1-007E-03F6-089EE47D6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387560-AE4A-4ECB-9C9F-10B59A13E0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264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679AC-351D-E8C9-5DD9-602D375F6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23234075-23C6-EB5B-5400-4132B514FE27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6BE01A9-4EEF-0DC1-FBC0-40887BD7196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9AAA80B6-E3A6-E9FF-C74E-AE8BA5ECA437}"/>
                </a:ext>
              </a:extLst>
            </p:cNvPr>
            <p:cNvSpPr/>
            <p:nvPr/>
          </p:nvSpPr>
          <p:spPr>
            <a:xfrm>
              <a:off x="143942" y="0"/>
              <a:ext cx="11977141" cy="6505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id="{61576A98-F657-ED40-622F-E1BA7B4A2E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07102" y="366474"/>
              <a:ext cx="1028973" cy="947649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CD3151E5-9A03-3BB4-0D6F-8A5846FE4A25}"/>
              </a:ext>
            </a:extLst>
          </p:cNvPr>
          <p:cNvSpPr txBox="1"/>
          <p:nvPr/>
        </p:nvSpPr>
        <p:spPr>
          <a:xfrm>
            <a:off x="1245713" y="413292"/>
            <a:ext cx="9835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USO DE SOLVENTES EUTÉTICOS PROFUNDOS NA EXTRAÇÃO</a:t>
            </a:r>
          </a:p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VERDE DE BIOATIVOS DA PITAYA EM PÓ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5385F17F-0A3A-0F98-7DBA-87EE449B4CA0}"/>
              </a:ext>
            </a:extLst>
          </p:cNvPr>
          <p:cNvSpPr txBox="1"/>
          <p:nvPr/>
        </p:nvSpPr>
        <p:spPr>
          <a:xfrm>
            <a:off x="3105009" y="1180526"/>
            <a:ext cx="61164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SILVA, Juliana; RIBEIRO, José; MONTEIRO, Luís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4.Instituto Federal do Rio de Janeiro</a:t>
            </a:r>
          </a:p>
        </p:txBody>
      </p:sp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268BF5CD-B7EC-2EA4-1A34-E459D9A21A2D}"/>
              </a:ext>
            </a:extLst>
          </p:cNvPr>
          <p:cNvSpPr txBox="1"/>
          <p:nvPr/>
        </p:nvSpPr>
        <p:spPr>
          <a:xfrm>
            <a:off x="527160" y="1888987"/>
            <a:ext cx="1437107" cy="555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Introdução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E61FBFA-EF47-B839-016D-E99F0BFC4CF4}"/>
              </a:ext>
            </a:extLst>
          </p:cNvPr>
          <p:cNvSpPr txBox="1"/>
          <p:nvPr/>
        </p:nvSpPr>
        <p:spPr>
          <a:xfrm>
            <a:off x="504883" y="2510127"/>
            <a:ext cx="1110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A introdução deve contextualizar o tema, apresentar o problema, justificar a relevância e definir os objetivos do estudo, destacando a base teórica e a importância da pesquisa.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5E8AC414-86FA-B714-9E00-29CFA8AB9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B8137BF5-CEB5-FE9A-A293-A998CC8FE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892183"/>
            <a:ext cx="5123573" cy="527709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16F70C63-FF13-9629-79C3-10C4A688D0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8" y="323992"/>
            <a:ext cx="886568" cy="110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49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6327D-1CEA-6AC1-CBBC-2F0B0FA81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1CF318B8-A3B4-BFD9-5C8A-7F69596330E4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C4400A6B-0BA4-538A-DDDE-6B9410A55FD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33FC150A-33FF-FA7B-4281-9BE0415AFEEB}"/>
                </a:ext>
              </a:extLst>
            </p:cNvPr>
            <p:cNvSpPr/>
            <p:nvPr/>
          </p:nvSpPr>
          <p:spPr>
            <a:xfrm>
              <a:off x="143942" y="0"/>
              <a:ext cx="11977141" cy="6505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id="{5EB4C359-1FCC-0EAC-6A68-5EB8E4E9F9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07102" y="366474"/>
              <a:ext cx="1028973" cy="947649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AB1A8993-B281-6FC1-6CD9-D579280D562C}"/>
              </a:ext>
            </a:extLst>
          </p:cNvPr>
          <p:cNvSpPr txBox="1"/>
          <p:nvPr/>
        </p:nvSpPr>
        <p:spPr>
          <a:xfrm>
            <a:off x="1245713" y="413292"/>
            <a:ext cx="9835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USO DE SOLVENTES EUTÉTICOS PROFUNDOS NA EXTRAÇÃO</a:t>
            </a:r>
          </a:p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VERDE DE BIOATIVOS DA PITAYA EM PÓ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FDDEAD3E-DA1E-29F5-A03D-CA2131661759}"/>
              </a:ext>
            </a:extLst>
          </p:cNvPr>
          <p:cNvSpPr txBox="1"/>
          <p:nvPr/>
        </p:nvSpPr>
        <p:spPr>
          <a:xfrm>
            <a:off x="3105009" y="1180526"/>
            <a:ext cx="61164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SILVA, Juliana; RIBEIRO, José; MONTEIRO, Luís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4.Instituto Federal do Rio de Janeiro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6D51A3A-2D82-CB69-C6B2-30EB5A437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AFFCB51D-4B00-F2B3-D9AA-D61CED0F3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892183"/>
            <a:ext cx="5123573" cy="527709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645862AC-42AF-1B06-E49F-4D9ADA8CFC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8" y="323992"/>
            <a:ext cx="886568" cy="1108209"/>
          </a:xfrm>
          <a:prstGeom prst="rect">
            <a:avLst/>
          </a:prstGeom>
        </p:spPr>
      </p:pic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26029313-5B3C-5D41-C6F9-F0866ABC7F2F}"/>
              </a:ext>
            </a:extLst>
          </p:cNvPr>
          <p:cNvSpPr txBox="1"/>
          <p:nvPr/>
        </p:nvSpPr>
        <p:spPr>
          <a:xfrm>
            <a:off x="338412" y="1702488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Objetivos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A981B6F-CF22-91F2-4B08-C55860819C76}"/>
              </a:ext>
            </a:extLst>
          </p:cNvPr>
          <p:cNvSpPr txBox="1"/>
          <p:nvPr/>
        </p:nvSpPr>
        <p:spPr>
          <a:xfrm>
            <a:off x="338412" y="2243747"/>
            <a:ext cx="11297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Os objetivos devem definir, de forma clara e direta, as metas específicas que o trabalho busca alcançar. 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1696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FAAE7-D462-F3BA-9F52-A3794E87A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3D501604-2AE9-EAEA-AB49-C74622B6E99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B707D038-7E0A-6B3D-D9BE-AA972A32C283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F2C45CC9-2577-773A-0CD1-2FE2065364EE}"/>
                </a:ext>
              </a:extLst>
            </p:cNvPr>
            <p:cNvSpPr/>
            <p:nvPr/>
          </p:nvSpPr>
          <p:spPr>
            <a:xfrm>
              <a:off x="143942" y="0"/>
              <a:ext cx="11977141" cy="6505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id="{52530A7B-D735-184E-9FFB-87E30B418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07102" y="366474"/>
              <a:ext cx="1028973" cy="947649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EC2530C5-6D46-956E-6789-6CAFFC6A2587}"/>
              </a:ext>
            </a:extLst>
          </p:cNvPr>
          <p:cNvSpPr txBox="1"/>
          <p:nvPr/>
        </p:nvSpPr>
        <p:spPr>
          <a:xfrm>
            <a:off x="1245713" y="413292"/>
            <a:ext cx="9835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USO DE SOLVENTES EUTÉTICOS PROFUNDOS NA EXTRAÇÃO</a:t>
            </a:r>
          </a:p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VERDE DE BIOATIVOS DA PITAYA EM PÓ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20359952-BFFB-F8A4-48AF-2A9D43EBFB90}"/>
              </a:ext>
            </a:extLst>
          </p:cNvPr>
          <p:cNvSpPr txBox="1"/>
          <p:nvPr/>
        </p:nvSpPr>
        <p:spPr>
          <a:xfrm>
            <a:off x="3105009" y="1180526"/>
            <a:ext cx="61164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SILVA, Juliana; RIBEIRO, José; MONTEIRO, Luís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4.Instituto Federal do Rio de Janeiro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C9B33B1-979D-6228-26CF-A9B3E9558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AFBCCD79-F4EB-861F-7589-9B7BC456A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892183"/>
            <a:ext cx="5123573" cy="527709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E3D35C96-AB57-B5BD-07D9-2F1C94595D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8" y="323992"/>
            <a:ext cx="886568" cy="1108209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C6BB3F92-E42F-E52C-1ABD-62C3C152C7E5}"/>
              </a:ext>
            </a:extLst>
          </p:cNvPr>
          <p:cNvSpPr txBox="1"/>
          <p:nvPr/>
        </p:nvSpPr>
        <p:spPr>
          <a:xfrm>
            <a:off x="375868" y="2312704"/>
            <a:ext cx="110284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A metodologia deve descrever, de forma clara e objetiva, os procedimentos e técnicas utilizados para alcançar os objetivos, incluindo o tipo de pesquisa, a coleta e análise de dados, e os critérios de validação adotados, garantindo a reprodutibilidade e a consistência dos resultados.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10" name="Google Shape;55;p13">
            <a:extLst>
              <a:ext uri="{FF2B5EF4-FFF2-40B4-BE49-F238E27FC236}">
                <a16:creationId xmlns:a16="http://schemas.microsoft.com/office/drawing/2014/main" id="{986324A9-5970-F295-8984-E853CA7F9DEF}"/>
              </a:ext>
            </a:extLst>
          </p:cNvPr>
          <p:cNvSpPr txBox="1"/>
          <p:nvPr/>
        </p:nvSpPr>
        <p:spPr>
          <a:xfrm>
            <a:off x="375868" y="1783184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Metodologia</a:t>
            </a:r>
          </a:p>
        </p:txBody>
      </p:sp>
    </p:spTree>
    <p:extLst>
      <p:ext uri="{BB962C8B-B14F-4D97-AF65-F5344CB8AC3E}">
        <p14:creationId xmlns:p14="http://schemas.microsoft.com/office/powerpoint/2010/main" val="358206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1F237-8469-5C8D-C894-3003504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8D46C833-F5B0-84C6-0300-ACF191B7D8EC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52D7EA9A-70F9-5562-F2B3-A37085CCA866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5A460B10-7508-A6CC-87BC-A7BCC6C76715}"/>
                </a:ext>
              </a:extLst>
            </p:cNvPr>
            <p:cNvSpPr/>
            <p:nvPr/>
          </p:nvSpPr>
          <p:spPr>
            <a:xfrm>
              <a:off x="143942" y="0"/>
              <a:ext cx="11977141" cy="6505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id="{03A80F7E-0CB2-25AE-AF03-2FC3CBE88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07102" y="366474"/>
              <a:ext cx="1028973" cy="947649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E4138DAD-2C04-8E15-04CF-0A102B9306F5}"/>
              </a:ext>
            </a:extLst>
          </p:cNvPr>
          <p:cNvSpPr txBox="1"/>
          <p:nvPr/>
        </p:nvSpPr>
        <p:spPr>
          <a:xfrm>
            <a:off x="1245713" y="413292"/>
            <a:ext cx="9835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USO DE SOLVENTES EUTÉTICOS PROFUNDOS NA EXTRAÇÃO</a:t>
            </a:r>
          </a:p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VERDE DE BIOATIVOS DA PITAYA EM PÓ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110D18FD-07B1-B8C3-59A3-30D0F5E0DDEA}"/>
              </a:ext>
            </a:extLst>
          </p:cNvPr>
          <p:cNvSpPr txBox="1"/>
          <p:nvPr/>
        </p:nvSpPr>
        <p:spPr>
          <a:xfrm>
            <a:off x="3105009" y="1180526"/>
            <a:ext cx="61164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SILVA, Juliana; RIBEIRO, José; MONTEIRO, Luís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4.Instituto Federal do Rio de Janeiro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4C1470F-5282-0D49-BF87-8EBD80E60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A54AC842-0C30-2A3F-28DC-93848F431A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892183"/>
            <a:ext cx="5123573" cy="527709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C4A07E6E-8D17-DBAD-007B-B5691C860A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8" y="323992"/>
            <a:ext cx="886568" cy="1108209"/>
          </a:xfrm>
          <a:prstGeom prst="rect">
            <a:avLst/>
          </a:prstGeom>
        </p:spPr>
      </p:pic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7E980C8A-5AEF-E427-E91D-630363BC7687}"/>
              </a:ext>
            </a:extLst>
          </p:cNvPr>
          <p:cNvSpPr txBox="1"/>
          <p:nvPr/>
        </p:nvSpPr>
        <p:spPr>
          <a:xfrm>
            <a:off x="479487" y="2009038"/>
            <a:ext cx="6554333" cy="998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Resultados e Discussões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DEA7CB60-DF36-5BDB-D0A5-D96C27721ABB}"/>
              </a:ext>
            </a:extLst>
          </p:cNvPr>
          <p:cNvSpPr txBox="1"/>
          <p:nvPr/>
        </p:nvSpPr>
        <p:spPr>
          <a:xfrm>
            <a:off x="479487" y="2542554"/>
            <a:ext cx="105150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20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</a:rPr>
              <a:t>Os resultados e discussões devem apresentar e interpretar os dados do estudo de forma objetiva e analítica, relacionando-os com a literatura existente, apontando implicações, limitações e possíveis explicações para as observações, além de destacar contribuições relevantes para o campo de estudo.</a:t>
            </a:r>
            <a:endParaRPr lang="pt-BR" sz="2000" dirty="0">
              <a:latin typeface="Times New Roman" panose="02020603050405020304" pitchFamily="18" charset="0"/>
              <a:ea typeface="Lato"/>
              <a:cs typeface="Times New Roman" panose="02020603050405020304" pitchFamily="18" charset="0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53692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C271A-77BA-A7AC-8B0A-8A826502C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Agrupar 12">
            <a:extLst>
              <a:ext uri="{FF2B5EF4-FFF2-40B4-BE49-F238E27FC236}">
                <a16:creationId xmlns:a16="http://schemas.microsoft.com/office/drawing/2014/main" id="{CFE96D62-6F85-6AB7-E28D-8F380B795BA6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D0FD6A1C-2FE1-57AE-BD28-A258216AF5F6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" name="Retângulo: Cantos Arredondados 2">
              <a:extLst>
                <a:ext uri="{FF2B5EF4-FFF2-40B4-BE49-F238E27FC236}">
                  <a16:creationId xmlns:a16="http://schemas.microsoft.com/office/drawing/2014/main" id="{BFCAB1D2-4243-BD24-BD22-2750F3FB8302}"/>
                </a:ext>
              </a:extLst>
            </p:cNvPr>
            <p:cNvSpPr/>
            <p:nvPr/>
          </p:nvSpPr>
          <p:spPr>
            <a:xfrm>
              <a:off x="143942" y="0"/>
              <a:ext cx="11977141" cy="650573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  <a:p>
              <a:pPr algn="ctr"/>
              <a:endParaRPr lang="pt-BR" dirty="0">
                <a:solidFill>
                  <a:srgbClr val="FF0000"/>
                </a:solidFill>
              </a:endParaRPr>
            </a:p>
          </p:txBody>
        </p:sp>
        <p:pic>
          <p:nvPicPr>
            <p:cNvPr id="25" name="Imagem 24">
              <a:extLst>
                <a:ext uri="{FF2B5EF4-FFF2-40B4-BE49-F238E27FC236}">
                  <a16:creationId xmlns:a16="http://schemas.microsoft.com/office/drawing/2014/main" id="{0DEA56FD-8CA9-0138-5AC4-0DF0482CA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07102" y="366474"/>
              <a:ext cx="1028973" cy="947649"/>
            </a:xfrm>
            <a:prstGeom prst="rect">
              <a:avLst/>
            </a:prstGeom>
          </p:spPr>
        </p:pic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53C8056A-8572-832C-63C0-C16AAA58354C}"/>
              </a:ext>
            </a:extLst>
          </p:cNvPr>
          <p:cNvSpPr txBox="1"/>
          <p:nvPr/>
        </p:nvSpPr>
        <p:spPr>
          <a:xfrm>
            <a:off x="1245713" y="413292"/>
            <a:ext cx="9835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USO DE SOLVENTES EUTÉTICOS PROFUNDOS NA EXTRAÇÃO</a:t>
            </a:r>
          </a:p>
          <a:p>
            <a:pPr algn="ctr"/>
            <a:r>
              <a:rPr lang="pt-BR" sz="2000" b="1" dirty="0">
                <a:solidFill>
                  <a:schemeClr val="accent1"/>
                </a:solidFill>
                <a:latin typeface="Times New Roman" panose="02020603050405020304" pitchFamily="18" charset="0"/>
              </a:rPr>
              <a:t>VERDE DE BIOATIVOS DA PITAYA EM PÓ</a:t>
            </a:r>
          </a:p>
        </p:txBody>
      </p:sp>
      <p:sp>
        <p:nvSpPr>
          <p:cNvPr id="12" name="Google Shape;56;p13">
            <a:extLst>
              <a:ext uri="{FF2B5EF4-FFF2-40B4-BE49-F238E27FC236}">
                <a16:creationId xmlns:a16="http://schemas.microsoft.com/office/drawing/2014/main" id="{42D7821D-6FB8-6368-E21C-8E04F32EFD3C}"/>
              </a:ext>
            </a:extLst>
          </p:cNvPr>
          <p:cNvSpPr txBox="1"/>
          <p:nvPr/>
        </p:nvSpPr>
        <p:spPr>
          <a:xfrm>
            <a:off x="3105009" y="1180526"/>
            <a:ext cx="611643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t-BR" sz="16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SILVA, Juliana; RIBEIRO, José; MONTEIRO, Luís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1.Universidade Estadual Oeste do Paraná; 2,3. Universidade Federal do Ceará; 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4.Instituto Federal do Rio de Janeiro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6DAB1C13-620D-8A76-AD78-985EA2B7F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845570C9-1311-A5AD-7D3E-9A15834D1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892183"/>
            <a:ext cx="5123573" cy="527709"/>
          </a:xfrm>
          <a:prstGeom prst="rect">
            <a:avLst/>
          </a:prstGeom>
        </p:spPr>
      </p:pic>
      <p:pic>
        <p:nvPicPr>
          <p:cNvPr id="4" name="Imagem 3" descr="Ícone&#10;&#10;O conteúdo gerado por IA pode estar incorreto.">
            <a:extLst>
              <a:ext uri="{FF2B5EF4-FFF2-40B4-BE49-F238E27FC236}">
                <a16:creationId xmlns:a16="http://schemas.microsoft.com/office/drawing/2014/main" id="{41C27BA5-FA4D-D40A-7229-F282FB5436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28" y="323992"/>
            <a:ext cx="886568" cy="1108209"/>
          </a:xfrm>
          <a:prstGeom prst="rect">
            <a:avLst/>
          </a:prstGeom>
        </p:spPr>
      </p:pic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877C5A10-EF19-FA04-6FBE-FA84F83657CB}"/>
              </a:ext>
            </a:extLst>
          </p:cNvPr>
          <p:cNvSpPr txBox="1"/>
          <p:nvPr/>
        </p:nvSpPr>
        <p:spPr>
          <a:xfrm>
            <a:off x="651976" y="1732454"/>
            <a:ext cx="394308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6F6B4F7-10AB-EDD0-688E-A6D9D395D462}"/>
              </a:ext>
            </a:extLst>
          </p:cNvPr>
          <p:cNvSpPr txBox="1"/>
          <p:nvPr/>
        </p:nvSpPr>
        <p:spPr>
          <a:xfrm>
            <a:off x="651976" y="2274543"/>
            <a:ext cx="10984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Open Sans"/>
              </a:rPr>
              <a:t>As conclusões devem sintetizar os principais dados, reafirmar a contribuição do estudo, avaliar a concretização dos objetivos e sugerir aplicações práticas ou estudos futuros, destacando a relevância dos resultados para o avanço da área.</a:t>
            </a:r>
          </a:p>
        </p:txBody>
      </p:sp>
      <p:sp>
        <p:nvSpPr>
          <p:cNvPr id="11" name="Google Shape;55;p13">
            <a:extLst>
              <a:ext uri="{FF2B5EF4-FFF2-40B4-BE49-F238E27FC236}">
                <a16:creationId xmlns:a16="http://schemas.microsoft.com/office/drawing/2014/main" id="{E3463723-37C6-A711-5F75-A42D6F46272D}"/>
              </a:ext>
            </a:extLst>
          </p:cNvPr>
          <p:cNvSpPr txBox="1"/>
          <p:nvPr/>
        </p:nvSpPr>
        <p:spPr>
          <a:xfrm>
            <a:off x="651976" y="4066629"/>
            <a:ext cx="5308557" cy="52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Referências e Agradecimentos</a:t>
            </a:r>
          </a:p>
        </p:txBody>
      </p:sp>
    </p:spTree>
    <p:extLst>
      <p:ext uri="{BB962C8B-B14F-4D97-AF65-F5344CB8AC3E}">
        <p14:creationId xmlns:p14="http://schemas.microsoft.com/office/powerpoint/2010/main" val="2634761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435</Words>
  <Application>Microsoft Office PowerPoint</Application>
  <PresentationFormat>Widescreen</PresentationFormat>
  <Paragraphs>106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Virgínia Mirtes</dc:creator>
  <cp:lastModifiedBy>Virgínia Mirtes</cp:lastModifiedBy>
  <cp:revision>16</cp:revision>
  <dcterms:created xsi:type="dcterms:W3CDTF">2024-11-13T15:38:43Z</dcterms:created>
  <dcterms:modified xsi:type="dcterms:W3CDTF">2025-08-25T07:19:21Z</dcterms:modified>
</cp:coreProperties>
</file>